
<file path=[Content_Types].xml><?xml version="1.0" encoding="utf-8"?>
<Types xmlns="http://schemas.openxmlformats.org/package/2006/content-types">
  <Default Extension="jpeg" ContentType="image/jpeg"/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86" r:id="rId1"/>
  </p:sldMasterIdLst>
  <p:sldIdLst>
    <p:sldId id="256" r:id="rId2"/>
    <p:sldId id="292" r:id="rId3"/>
    <p:sldId id="29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4" r:id="rId40"/>
    <p:sldId id="295" r:id="rId41"/>
    <p:sldId id="296" r:id="rId42"/>
    <p:sldId id="297" r:id="rId4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 /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 /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 /><Relationship Id="rId1" Type="http://schemas.openxmlformats.org/officeDocument/2006/relationships/slideLayout" Target="../slideLayouts/slideLayout7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 /><Relationship Id="rId1" Type="http://schemas.openxmlformats.org/officeDocument/2006/relationships/slideLayout" Target="../slideLayouts/slideLayout7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 /><Relationship Id="rId1" Type="http://schemas.openxmlformats.org/officeDocument/2006/relationships/slideLayout" Target="../slideLayouts/slideLayout7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 /><Relationship Id="rId1" Type="http://schemas.openxmlformats.org/officeDocument/2006/relationships/slideLayout" Target="../slideLayouts/slideLayout7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 /><Relationship Id="rId1" Type="http://schemas.openxmlformats.org/officeDocument/2006/relationships/slideLayout" Target="../slideLayouts/slideLayout7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 /><Relationship Id="rId1" Type="http://schemas.openxmlformats.org/officeDocument/2006/relationships/slideLayout" Target="../slideLayouts/slideLayout7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 /><Relationship Id="rId1" Type="http://schemas.openxmlformats.org/officeDocument/2006/relationships/slideLayout" Target="../slideLayouts/slideLayout7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 /><Relationship Id="rId1" Type="http://schemas.openxmlformats.org/officeDocument/2006/relationships/slideLayout" Target="../slideLayouts/slideLayout7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7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3048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Rounded MT Bold" pitchFamily="34" charset="0"/>
              </a:rPr>
              <a:t>RUNGTA COLLEGE OF DENTAL SCIENCES AND RESEARCH</a:t>
            </a:r>
            <a:endParaRPr lang="en-IN" sz="2800" dirty="0"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52578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Black" pitchFamily="34" charset="0"/>
              </a:rPr>
              <a:t>DEPARTMENT OF GENERAL MEDICINE</a:t>
            </a:r>
            <a:endParaRPr lang="en-IN" sz="2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SPECIFIC LEARNING OBJECTIVES</a:t>
            </a:r>
            <a:endParaRPr lang="en-IN" sz="32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667890"/>
              </p:ext>
            </p:extLst>
          </p:nvPr>
        </p:nvGraphicFramePr>
        <p:xfrm>
          <a:off x="1295400" y="24384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MUST KNOW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NICE TO KNOW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DESIRE TO KNOW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976176"/>
              </p:ext>
            </p:extLst>
          </p:nvPr>
        </p:nvGraphicFramePr>
        <p:xfrm>
          <a:off x="1371600" y="2819400"/>
          <a:ext cx="5943600" cy="1744133"/>
        </p:xfrm>
        <a:graphic>
          <a:graphicData uri="http://schemas.openxmlformats.org/drawingml/2006/table">
            <a:tbl>
              <a:tblPr/>
              <a:tblGrid>
                <a:gridCol w="594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44133">
                <a:tc>
                  <a:txBody>
                    <a:bodyPr/>
                    <a:lstStyle/>
                    <a:p>
                      <a:r>
                        <a:rPr lang="en-US" dirty="0"/>
                        <a:t>Causes                  food induced        Risk of allergy</a:t>
                      </a:r>
                    </a:p>
                    <a:p>
                      <a:r>
                        <a:rPr lang="en-US" dirty="0"/>
                        <a:t>Prevention             cold induced        Frequency of </a:t>
                      </a:r>
                    </a:p>
                    <a:p>
                      <a:r>
                        <a:rPr lang="en-US" dirty="0"/>
                        <a:t>Treatment             exercise induced                                        symptoms      </a:t>
                      </a:r>
                    </a:p>
                    <a:p>
                      <a:r>
                        <a:rPr lang="en-US" dirty="0"/>
                        <a:t>Drug </a:t>
                      </a:r>
                      <a:r>
                        <a:rPr lang="en-US" dirty="0" err="1"/>
                        <a:t>aLlergy</a:t>
                      </a:r>
                      <a:endParaRPr lang="en-IN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3327400" y="2819400"/>
            <a:ext cx="0" cy="175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34000" y="2819400"/>
            <a:ext cx="0" cy="175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730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CONTENTS</a:t>
            </a:r>
            <a:br>
              <a:rPr lang="en-US" dirty="0"/>
            </a:br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1AC24E-F6A0-54F9-F36E-EDA1EE1F2575}"/>
              </a:ext>
            </a:extLst>
          </p:cNvPr>
          <p:cNvSpPr txBox="1"/>
          <p:nvPr/>
        </p:nvSpPr>
        <p:spPr>
          <a:xfrm>
            <a:off x="975507" y="1726833"/>
            <a:ext cx="390202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Causes of anaphylaxis</a:t>
            </a:r>
          </a:p>
          <a:p>
            <a:pPr algn="l"/>
            <a:r>
              <a:rPr lang="en-US" dirty="0"/>
              <a:t>Risk of anaphylaxis</a:t>
            </a:r>
          </a:p>
          <a:p>
            <a:pPr algn="l"/>
            <a:r>
              <a:rPr lang="en-US" dirty="0"/>
              <a:t>Frequency of symptoms in anaphylaxis</a:t>
            </a:r>
          </a:p>
          <a:p>
            <a:pPr algn="l"/>
            <a:r>
              <a:rPr lang="en-US" dirty="0"/>
              <a:t>Anaphylaxis</a:t>
            </a:r>
          </a:p>
          <a:p>
            <a:pPr algn="l"/>
            <a:r>
              <a:rPr lang="en-US" dirty="0"/>
              <a:t>Prevention</a:t>
            </a:r>
          </a:p>
          <a:p>
            <a:pPr algn="l"/>
            <a:r>
              <a:rPr lang="en-US" dirty="0"/>
              <a:t>Treatment</a:t>
            </a:r>
          </a:p>
          <a:p>
            <a:pPr algn="l"/>
            <a:r>
              <a:rPr lang="en-US" dirty="0"/>
              <a:t>Fatal food induced anaphylaxis</a:t>
            </a:r>
          </a:p>
          <a:p>
            <a:pPr algn="l"/>
            <a:r>
              <a:rPr lang="en-US" dirty="0"/>
              <a:t>Exercise induced anaphylaxis</a:t>
            </a:r>
          </a:p>
          <a:p>
            <a:pPr algn="l"/>
            <a:r>
              <a:rPr lang="en-US" dirty="0"/>
              <a:t>Cold induced anaphylaxis</a:t>
            </a:r>
          </a:p>
          <a:p>
            <a:pPr algn="l"/>
            <a:r>
              <a:rPr lang="en-US" dirty="0"/>
              <a:t>Drug allergy</a:t>
            </a:r>
          </a:p>
          <a:p>
            <a:pPr algn="l"/>
            <a:r>
              <a:rPr lang="en-US" dirty="0"/>
              <a:t>Summary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3513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IN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1560B1F7-42E5-5125-7F0F-528541BBD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90" y="2342161"/>
            <a:ext cx="7342066" cy="4003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89828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AC576F-45C2-8D01-EB73-6E057976E88C}"/>
              </a:ext>
            </a:extLst>
          </p:cNvPr>
          <p:cNvSpPr txBox="1"/>
          <p:nvPr/>
        </p:nvSpPr>
        <p:spPr>
          <a:xfrm>
            <a:off x="947899" y="2650434"/>
            <a:ext cx="67825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DAVIDSON’S PRINCIPLES AND PRACTICE OF MEDICINE; 23</a:t>
            </a:r>
            <a:r>
              <a:rPr lang="en-US" baseline="30000" dirty="0"/>
              <a:t>rd</a:t>
            </a:r>
            <a:r>
              <a:rPr lang="en-US" dirty="0"/>
              <a:t> edition </a:t>
            </a:r>
            <a:endParaRPr lang="en-IN" dirty="0"/>
          </a:p>
          <a:p>
            <a:r>
              <a:rPr lang="en-US" dirty="0"/>
              <a:t>HARRISON’S PRINCIPLE OF INTERNAL MEDICINE; 21</a:t>
            </a:r>
            <a:r>
              <a:rPr lang="en-US" baseline="30000" dirty="0"/>
              <a:t>ST</a:t>
            </a:r>
            <a:r>
              <a:rPr lang="en-US" dirty="0"/>
              <a:t> edition</a:t>
            </a:r>
          </a:p>
          <a:p>
            <a:r>
              <a:rPr lang="en-US" dirty="0"/>
              <a:t>TEXTBOOK OF CLINICAL MEDICINE by S.N </a:t>
            </a:r>
            <a:r>
              <a:rPr lang="en-US" dirty="0" err="1"/>
              <a:t>Chugh</a:t>
            </a:r>
            <a:r>
              <a:rPr lang="en-US" dirty="0"/>
              <a:t> ;5</a:t>
            </a:r>
            <a:r>
              <a:rPr lang="en-US" baseline="30000" dirty="0"/>
              <a:t>th</a:t>
            </a:r>
            <a:r>
              <a:rPr lang="en-US" dirty="0"/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30129359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 AND ANSWERS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3386527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THANK YOU….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744652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26</TotalTime>
  <Words>31</Words>
  <Application>Microsoft Office PowerPoint</Application>
  <PresentationFormat>On-screen Show (4:3)</PresentationFormat>
  <Paragraphs>11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Austin</vt:lpstr>
      <vt:lpstr>PowerPoint Presentation</vt:lpstr>
      <vt:lpstr>SPECIFIC LEARNING OBJECTIVES</vt:lpstr>
      <vt:lpstr>CONTENTS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REFERENCES</vt:lpstr>
      <vt:lpstr>QUESTION AND ANSWERS</vt:lpstr>
      <vt:lpstr>THANK YOU….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799diyas@gmail.com</cp:lastModifiedBy>
  <cp:revision>5</cp:revision>
  <dcterms:created xsi:type="dcterms:W3CDTF">2022-09-02T05:30:54Z</dcterms:created>
  <dcterms:modified xsi:type="dcterms:W3CDTF">2022-09-23T07:43:47Z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2022-09-01T00:00:00Z</vt:filetime>
  </property>
  <property fmtid="{D5CDD505-2E9C-101B-9397-08002B2CF9AE}" pid="3" name="LastSaved">
    <vt:filetime>2022-09-01T00:00:00Z</vt:filetime>
  </property>
</Properties>
</file>